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20900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2416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2022-01-13 19:29
##   Status: 200
##   Content-Type: application/octet-stream
##   Size: 13.8 kB
## &lt;ON DISK&gt;  /var/folders/0z/p5zgjmbn6531bgclzwc383500000gn/T//Rtmp2p8QFl/file1342655946a8.xlsx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320.6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$73.67K</a:t>
            </a:r>
            <a:r>
              <a:rPr/>
              <a:t> is what new Age 27 (Class Three) SCRS members will accrue after 20 years on the job.</a:t>
            </a:r>
          </a:p>
          <a:p>
            <a:pPr lvl="1"/>
            <a:r>
              <a:rPr/>
              <a:t>But this value spikes to </a:t>
            </a:r>
            <a:r>
              <a:rPr b="1"/>
              <a:t>$309.84K</a:t>
            </a:r>
            <a:r>
              <a:rPr/>
              <a:t> or </a:t>
            </a:r>
            <a:r>
              <a:rPr b="1"/>
              <a:t>320.6%</a:t>
            </a:r>
            <a:r>
              <a:rPr/>
              <a:t> jump after 12 more years (long enough to get Full Benefits)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2022-01-13T19:30:04Z</dcterms:created>
  <dcterms:modified xsi:type="dcterms:W3CDTF">2022-01-13T19:30:04Z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